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CC8F-D2B3-4F5F-80B8-3340FF69B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B9310-DBC7-46C2-A7E0-3049C2C12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7F82B-6927-47E1-AF58-D98F7CBF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4E553-6873-4EC2-A8D2-E892C032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91656-CFF4-4EFC-A06A-10777A4B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AD89-FF6C-4EF9-9FEF-285F45CB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B21DD-BC2A-4AAA-A3BC-F18880DEA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67D2D-D657-4943-9C21-47F198DE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ABDD8-4B4F-439E-A33E-D094F000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689BE-DC9C-4FC5-89B2-9DC23B1F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993FD-2395-4962-94CE-39FB58AFE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02B8D-97F0-45CA-858B-9605AE34B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44310-9A7C-4603-AAE8-610AC5C4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D7F9B-0C36-42A5-A49F-C1433D08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D7A6-B532-4595-955E-3C547633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6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3F93-4112-41AE-BE75-9B0E00EB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6B7F-6ACF-4B1C-8ACD-6F7343B24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C51B2-5239-4C00-91AB-6E9030BF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ADB56-C39F-452F-B406-F2FF4F40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5B608-CA59-4F56-A9B8-09CC3F42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6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B780-C3A2-4FF8-A6A6-68B08874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EFBC-AE6B-4FDF-9F7A-CA16AEDE9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9483E-6587-490C-8E36-1528981C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59DA9-F9AA-491C-A8F1-FB750533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F0525-BF1B-4618-A988-960AAE008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7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DF187-90DC-4B1E-ACF1-F4DD6FC7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6AE8F-A736-41E5-B274-69EDCF232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7C9E0-82EC-47F1-AB55-4AC84C176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B3C99-1ADB-4E31-9C3A-CE7D5F10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327B1-9C85-4CD7-A652-978A22E0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FF507-FF4D-48E3-AA71-91B902CB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A407-0B83-46E0-AE70-4BA6674F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58CD5-A52F-4695-AC17-76715077E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347A3-484B-4721-B140-C665549A2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D8FF9E-2C60-4169-8A31-1350C3469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F69DD-B300-4D3D-A70A-3330C1A0B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D91CB8-8FBE-4B53-A73D-214D596D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3DEA6A-EA18-42DD-8EC6-823DC1C8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C2144-D4F9-4E84-AD9B-10633F4F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0247-DE90-46D3-A4DE-EDD0EBA7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6B649-0F43-4B4D-89CE-D3383DE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A8D97-B830-4B1D-AE8C-D655A39F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ECE31-1FC6-4187-BDA3-121D90FD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80C00-C64B-40EA-97DA-4DBE8915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2ACD4-9F1E-49E5-B316-638E015B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33062-8FF5-4B4E-84E8-801E6D06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6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0554-73C3-438E-A807-54522750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F2BC9-2255-4C72-82DF-B8B38490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406D3-FFD3-42E1-B7CF-68C24AB5E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E400D-E12D-4988-B9C1-823C7926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B4D0C-19AF-4E75-B2F2-B4D00291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8D154-716C-4051-AE85-696C3004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DA56-ACD7-46B8-A77D-CDDCACE82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A1881D-C63E-4D49-8737-8DA094B26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F7E12-8996-4382-BD7B-3C0C24493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64260-0AA6-4145-B0E7-1D721B31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C660C-BC35-41D9-9FE4-6131E27E5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CEEFB-869D-4AF9-BFF4-B72AEB2E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C8E88-43E1-4FED-88CA-D9E7E0060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81809-5390-4F57-B046-33E94313B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DEE87-74D7-4A16-9B05-BAA6FAAA1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4D16-31D0-4615-8EBB-DCA6F75B6E03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1EF25-5214-469B-B306-86E1330BF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9AF3F-55B2-4F9E-BF74-4B83EB369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B984-0ADB-4F06-B2A1-C3C5A15E6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5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F1748DD2-C9A0-4699-9DD0-86E3B7385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"/>
            <a:ext cx="12192000" cy="692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Mast</dc:creator>
  <cp:lastModifiedBy>Andrew Mast</cp:lastModifiedBy>
  <cp:revision>1</cp:revision>
  <dcterms:created xsi:type="dcterms:W3CDTF">2020-05-27T00:34:47Z</dcterms:created>
  <dcterms:modified xsi:type="dcterms:W3CDTF">2020-05-27T00:36:11Z</dcterms:modified>
</cp:coreProperties>
</file>